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58" r:id="rId4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3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7" d="100"/>
          <a:sy n="77" d="100"/>
        </p:scale>
        <p:origin x="3222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0B48BBE-C399-4534-AD80-157B0DD9D88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81013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Fall 2020 Gospel Meeting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6F62736-0EAA-4A3F-99A3-6D21FA1C79D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375" y="1"/>
            <a:ext cx="3170238" cy="481013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11/6/2020 pm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9E1E136-095A-498D-A023-0FDAEE1FE93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9120188"/>
            <a:ext cx="3170238" cy="481012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Dan Richardson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A4D4E7-A4F5-43AE-AFB2-EAD9795518E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E7CDDC1D-D6E2-4150-B1A2-2696D020F2CD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9687138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81013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r>
              <a:rPr lang="en-US"/>
              <a:t>Fall 2020 Gospel Meeting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1"/>
            <a:ext cx="3170238" cy="481013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r>
              <a:rPr lang="en-US"/>
              <a:t>11/6/2020 pm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0" tIns="45715" rIns="91430" bIns="457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621213"/>
            <a:ext cx="5851525" cy="3779837"/>
          </a:xfrm>
          <a:prstGeom prst="rect">
            <a:avLst/>
          </a:prstGeom>
        </p:spPr>
        <p:txBody>
          <a:bodyPr vert="horz" lIns="91430" tIns="45715" rIns="91430" bIns="4571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120188"/>
            <a:ext cx="3170238" cy="481012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r>
              <a:rPr lang="en-US"/>
              <a:t>Dan Richardson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517C9FCE-889A-4901-902A-890BFB142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61292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BF52D-5586-4143-AF73-B9BDD528EA00}" type="datetimeFigureOut">
              <a:rPr lang="en-US" smtClean="0"/>
              <a:t>11/7/2020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7B799-9EE4-4D26-BCB8-636C74ADBC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071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BF52D-5586-4143-AF73-B9BDD528EA00}" type="datetimeFigureOut">
              <a:rPr lang="en-US" smtClean="0"/>
              <a:t>11/7/2020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7B799-9EE4-4D26-BCB8-636C74ADBC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785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BF52D-5586-4143-AF73-B9BDD528EA00}" type="datetimeFigureOut">
              <a:rPr lang="en-US" smtClean="0"/>
              <a:t>11/7/2020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7B799-9EE4-4D26-BCB8-636C74ADBC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172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BF52D-5586-4143-AF73-B9BDD528EA00}" type="datetimeFigureOut">
              <a:rPr lang="en-US" smtClean="0"/>
              <a:t>11/7/2020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7B799-9EE4-4D26-BCB8-636C74ADBC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126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BF52D-5586-4143-AF73-B9BDD528EA00}" type="datetimeFigureOut">
              <a:rPr lang="en-US" smtClean="0"/>
              <a:t>11/7/2020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7B799-9EE4-4D26-BCB8-636C74ADBC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641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BF52D-5586-4143-AF73-B9BDD528EA00}" type="datetimeFigureOut">
              <a:rPr lang="en-US" smtClean="0"/>
              <a:t>11/7/2020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7B799-9EE4-4D26-BCB8-636C74ADBC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767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BF52D-5586-4143-AF73-B9BDD528EA00}" type="datetimeFigureOut">
              <a:rPr lang="en-US" smtClean="0"/>
              <a:t>11/7/2020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7B799-9EE4-4D26-BCB8-636C74ADBC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513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BF52D-5586-4143-AF73-B9BDD528EA00}" type="datetimeFigureOut">
              <a:rPr lang="en-US" smtClean="0"/>
              <a:t>11/7/2020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7B799-9EE4-4D26-BCB8-636C74ADBC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756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BF52D-5586-4143-AF73-B9BDD528EA00}" type="datetimeFigureOut">
              <a:rPr lang="en-US" smtClean="0"/>
              <a:t>11/7/2020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7B799-9EE4-4D26-BCB8-636C74ADBC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873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BF52D-5586-4143-AF73-B9BDD528EA00}" type="datetimeFigureOut">
              <a:rPr lang="en-US" smtClean="0"/>
              <a:t>11/7/2020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7B799-9EE4-4D26-BCB8-636C74ADBC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297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BF52D-5586-4143-AF73-B9BDD528EA00}" type="datetimeFigureOut">
              <a:rPr lang="en-US" smtClean="0"/>
              <a:t>11/7/2020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7B799-9EE4-4D26-BCB8-636C74ADBC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340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1BF52D-5586-4143-AF73-B9BDD528EA00}" type="datetimeFigureOut">
              <a:rPr lang="en-US" smtClean="0"/>
              <a:t>11/7/2020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F7B799-9EE4-4D26-BCB8-636C74ADBC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663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77CC03D-B038-4EF8-8BF6-FFEFE1C7CF72}"/>
              </a:ext>
            </a:extLst>
          </p:cNvPr>
          <p:cNvSpPr txBox="1"/>
          <p:nvPr/>
        </p:nvSpPr>
        <p:spPr>
          <a:xfrm>
            <a:off x="119270" y="1160240"/>
            <a:ext cx="8905461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1" dirty="0"/>
              <a:t>Danger to view the church in human terms</a:t>
            </a:r>
          </a:p>
          <a:p>
            <a:pPr lvl="1"/>
            <a:r>
              <a:rPr lang="en-US" sz="2800" b="1" dirty="0"/>
              <a:t>– purpose becomes lost</a:t>
            </a:r>
          </a:p>
          <a:p>
            <a:pPr lvl="1"/>
            <a:r>
              <a:rPr lang="en-US" sz="2800" b="1" dirty="0"/>
              <a:t>– work is stifled</a:t>
            </a:r>
          </a:p>
          <a:p>
            <a:pPr lvl="1"/>
            <a:r>
              <a:rPr lang="en-US" sz="2800" b="1" dirty="0"/>
              <a:t>– organization is corrupted</a:t>
            </a:r>
          </a:p>
          <a:p>
            <a:pPr lvl="1"/>
            <a:r>
              <a:rPr lang="en-US" sz="2800" b="1" dirty="0"/>
              <a:t>– worship is dead</a:t>
            </a:r>
          </a:p>
          <a:p>
            <a:endParaRPr lang="en-US" sz="2800" b="1" dirty="0"/>
          </a:p>
          <a:p>
            <a:pPr marL="428625" indent="-428625">
              <a:buAutoNum type="romanUcPeriod"/>
            </a:pPr>
            <a:r>
              <a:rPr lang="en-US" sz="2800" b="1" dirty="0"/>
              <a:t>Heaven Sent</a:t>
            </a:r>
          </a:p>
          <a:p>
            <a:pPr marL="687388" lvl="1" indent="-230188"/>
            <a:r>
              <a:rPr lang="en-US" sz="2800" b="1" dirty="0"/>
              <a:t>– Eternal purpose: Ephesians 1:3-6; 3:10-11; Revelation 4:11</a:t>
            </a:r>
          </a:p>
          <a:p>
            <a:pPr lvl="1"/>
            <a:r>
              <a:rPr lang="en-US" sz="2800" b="1" dirty="0"/>
              <a:t>– God’s promise: Genesis 12:1-3; Galatians 3:8-9, 26-29</a:t>
            </a:r>
          </a:p>
          <a:p>
            <a:pPr marL="687388" lvl="1" indent="-230188"/>
            <a:r>
              <a:rPr lang="en-US" sz="2800" b="1" dirty="0"/>
              <a:t>– Fulfilled prophecy: Daniel 2:44; Romans 3:21-22; John 5:39; Mark 9:1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7A4C612-5C05-4685-B3D1-EBB1DCC455C4}"/>
              </a:ext>
            </a:extLst>
          </p:cNvPr>
          <p:cNvSpPr txBox="1"/>
          <p:nvPr/>
        </p:nvSpPr>
        <p:spPr>
          <a:xfrm>
            <a:off x="584465" y="245097"/>
            <a:ext cx="79939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The Importance Of The Lord’s Church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420403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77CC03D-B038-4EF8-8BF6-FFEFE1C7CF72}"/>
              </a:ext>
            </a:extLst>
          </p:cNvPr>
          <p:cNvSpPr txBox="1"/>
          <p:nvPr/>
        </p:nvSpPr>
        <p:spPr>
          <a:xfrm>
            <a:off x="119270" y="905719"/>
            <a:ext cx="8905461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2800" b="1" dirty="0"/>
              <a:t>– Preparatory period – </a:t>
            </a:r>
            <a:r>
              <a:rPr lang="en-US" sz="2800" dirty="0"/>
              <a:t>“</a:t>
            </a:r>
            <a:r>
              <a:rPr lang="en-US" sz="2800" b="1" dirty="0"/>
              <a:t>at hand</a:t>
            </a:r>
            <a:r>
              <a:rPr lang="en-US" sz="2800" dirty="0"/>
              <a:t>”</a:t>
            </a:r>
            <a:r>
              <a:rPr lang="en-US" sz="2800" b="1" dirty="0"/>
              <a:t>: Matthew 3:1-2</a:t>
            </a:r>
          </a:p>
          <a:p>
            <a:pPr marL="687388" lvl="1" indent="-230188"/>
            <a:r>
              <a:rPr lang="en-US" sz="2800" b="1" dirty="0"/>
              <a:t>– Present: Acts 2:29-33; Colossians 1:13; Galatians 4:4; Titus 2:11-12</a:t>
            </a:r>
          </a:p>
          <a:p>
            <a:pPr marL="0" lvl="1"/>
            <a:endParaRPr lang="en-US" sz="2800" b="1" dirty="0"/>
          </a:p>
          <a:p>
            <a:pPr marL="428625" indent="-428625">
              <a:buAutoNum type="romanUcPeriod" startAt="2"/>
            </a:pPr>
            <a:r>
              <a:rPr lang="en-US" sz="2800" b="1" dirty="0"/>
              <a:t>Blood Bought</a:t>
            </a:r>
          </a:p>
          <a:p>
            <a:pPr marL="744538" lvl="1" indent="-287338"/>
            <a:r>
              <a:rPr lang="en-US" sz="2800" b="1" dirty="0"/>
              <a:t>– Old Testament things ratified by blood:</a:t>
            </a:r>
            <a:br>
              <a:rPr lang="en-US" sz="2800" b="1" dirty="0"/>
            </a:br>
            <a:r>
              <a:rPr lang="en-US" sz="2800" b="1" dirty="0"/>
              <a:t>Hebrews 9:18-22</a:t>
            </a:r>
          </a:p>
          <a:p>
            <a:pPr marL="744538" lvl="1" indent="-287338"/>
            <a:r>
              <a:rPr lang="en-US" sz="2800" b="1" dirty="0"/>
              <a:t>– We have a </a:t>
            </a:r>
            <a:r>
              <a:rPr lang="en-US" sz="2800" dirty="0"/>
              <a:t>“</a:t>
            </a:r>
            <a:r>
              <a:rPr lang="en-US" sz="2800" b="1" dirty="0"/>
              <a:t>better</a:t>
            </a:r>
            <a:r>
              <a:rPr lang="en-US" sz="2800" dirty="0"/>
              <a:t>”</a:t>
            </a:r>
            <a:r>
              <a:rPr lang="en-US" sz="2800" b="1" dirty="0"/>
              <a:t> sacrifice: Hebrews 9:23-26; Ephesians 1:7; 2:13</a:t>
            </a:r>
          </a:p>
          <a:p>
            <a:pPr marL="744538" lvl="1" indent="-287338"/>
            <a:r>
              <a:rPr lang="en-US" sz="2800" b="1" dirty="0"/>
              <a:t>– Church purchased with Jesus’ blood: Acts 20:28; Ephesians 2:13; 1 Peter 1:18-20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F883D45-B3F0-41E6-A805-4F342CF08563}"/>
              </a:ext>
            </a:extLst>
          </p:cNvPr>
          <p:cNvSpPr txBox="1"/>
          <p:nvPr/>
        </p:nvSpPr>
        <p:spPr>
          <a:xfrm>
            <a:off x="584465" y="65984"/>
            <a:ext cx="79939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The Importance Of The Lord’s Church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942737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77CC03D-B038-4EF8-8BF6-FFEFE1C7CF72}"/>
              </a:ext>
            </a:extLst>
          </p:cNvPr>
          <p:cNvSpPr txBox="1"/>
          <p:nvPr/>
        </p:nvSpPr>
        <p:spPr>
          <a:xfrm>
            <a:off x="119270" y="905719"/>
            <a:ext cx="8905461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28625" indent="-428625">
              <a:buAutoNum type="romanUcPeriod" startAt="3"/>
            </a:pPr>
            <a:r>
              <a:rPr lang="en-US" sz="2800" b="1" dirty="0"/>
              <a:t>Spirit Filled</a:t>
            </a:r>
          </a:p>
          <a:p>
            <a:pPr marL="744538" lvl="1" indent="-287338"/>
            <a:r>
              <a:rPr lang="en-US" sz="2800" b="1" dirty="0"/>
              <a:t>– The Holy Spirit in man’s redemption – reveal the truth: John 16:13; 1 Corinthians 2:10-13</a:t>
            </a:r>
          </a:p>
          <a:p>
            <a:pPr marL="744538" lvl="1" indent="-287338"/>
            <a:r>
              <a:rPr lang="en-US" sz="2800" b="1" dirty="0"/>
              <a:t>– What the Holy Spirit does, the word does: Ephesians 5:18-19; Colossians 3:16</a:t>
            </a:r>
          </a:p>
          <a:p>
            <a:pPr marL="744538" lvl="1" indent="-287338"/>
            <a:r>
              <a:rPr lang="en-US" sz="2800" b="1" dirty="0"/>
              <a:t>– The Christian (individually), and church (collectively) are filled with the Spirit: 1 Corinthians 6:19-20; Ephesians 2:21-22; 1 Corinthians 12:13</a:t>
            </a:r>
          </a:p>
          <a:p>
            <a:endParaRPr lang="en-US" sz="2800" b="1" dirty="0"/>
          </a:p>
          <a:p>
            <a:pPr marL="519113" indent="-519113"/>
            <a:r>
              <a:rPr lang="en-US" sz="2800" b="1" dirty="0"/>
              <a:t>IV. Faith Moved: 1 Thessalonians 1:2-8; 2:13; 3:2, 6-7;</a:t>
            </a:r>
            <a:br>
              <a:rPr lang="en-US" sz="2800" b="1" dirty="0"/>
            </a:br>
            <a:r>
              <a:rPr lang="en-US" sz="2800" b="1" dirty="0"/>
              <a:t>2 Thessalonians 3:1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F883D45-B3F0-41E6-A805-4F342CF08563}"/>
              </a:ext>
            </a:extLst>
          </p:cNvPr>
          <p:cNvSpPr txBox="1"/>
          <p:nvPr/>
        </p:nvSpPr>
        <p:spPr>
          <a:xfrm>
            <a:off x="584465" y="65984"/>
            <a:ext cx="79939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Importance Of The Lord’s Church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807728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154</TotalTime>
  <Words>233</Words>
  <Application>Microsoft Office PowerPoint</Application>
  <PresentationFormat>On-screen Show (4:3)</PresentationFormat>
  <Paragraphs>26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Richardson</dc:creator>
  <cp:lastModifiedBy>Richard Lidh</cp:lastModifiedBy>
  <cp:revision>11</cp:revision>
  <cp:lastPrinted>2020-11-07T15:52:15Z</cp:lastPrinted>
  <dcterms:created xsi:type="dcterms:W3CDTF">2020-10-29T14:12:45Z</dcterms:created>
  <dcterms:modified xsi:type="dcterms:W3CDTF">2020-11-07T15:52:21Z</dcterms:modified>
</cp:coreProperties>
</file>